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stantin Starikov" userId="bcc2b4912570578a" providerId="LiveId" clId="{004E25C4-EFB5-4737-8876-3F13724E4821}"/>
    <pc:docChg chg="delSld">
      <pc:chgData name="Konstantin Starikov" userId="bcc2b4912570578a" providerId="LiveId" clId="{004E25C4-EFB5-4737-8876-3F13724E4821}" dt="2022-06-03T01:18:29.507" v="2" actId="47"/>
      <pc:docMkLst>
        <pc:docMk/>
      </pc:docMkLst>
      <pc:sldChg chg="del">
        <pc:chgData name="Konstantin Starikov" userId="bcc2b4912570578a" providerId="LiveId" clId="{004E25C4-EFB5-4737-8876-3F13724E4821}" dt="2022-06-03T01:18:27.010" v="1" actId="47"/>
        <pc:sldMkLst>
          <pc:docMk/>
          <pc:sldMk cId="3094454954" sldId="256"/>
        </pc:sldMkLst>
      </pc:sldChg>
      <pc:sldChg chg="del">
        <pc:chgData name="Konstantin Starikov" userId="bcc2b4912570578a" providerId="LiveId" clId="{004E25C4-EFB5-4737-8876-3F13724E4821}" dt="2022-06-03T01:18:29.507" v="2" actId="47"/>
        <pc:sldMkLst>
          <pc:docMk/>
          <pc:sldMk cId="815536881" sldId="258"/>
        </pc:sldMkLst>
      </pc:sldChg>
      <pc:sldChg chg="del">
        <pc:chgData name="Konstantin Starikov" userId="bcc2b4912570578a" providerId="LiveId" clId="{004E25C4-EFB5-4737-8876-3F13724E4821}" dt="2022-06-03T01:18:23.557" v="0" actId="47"/>
        <pc:sldMkLst>
          <pc:docMk/>
          <pc:sldMk cId="829161588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A584-4A87-E1D6-0E04-035B20D29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5B1C1-7E42-07EB-20FC-223E40F67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AE69B-C4A4-0CA0-BD28-D39701AF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5F04-B5D0-CDA8-644D-EE62A690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CB781-2E06-1657-75AD-78216589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5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6CCB-9E05-4152-8E9B-B2BA01CE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4590B-1191-D2CA-3DDF-82636FD9C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452DE-422C-8E57-D372-0FD09824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5AF68-6F4A-2EDB-51D1-CDAFE70A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A8396-EB5F-537C-5F97-1F58C5FC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669FBC-B854-BE4C-3FD5-528362A34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EA35F-B848-31F1-561F-8A4542703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EE9D9-8188-EB47-F753-2C71077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E4B58-5A89-E084-D323-6D8FBC0B9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1331F-8D97-BD63-E6AA-A514C27D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95E2-FC00-273F-2658-0BAF69D1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B27A7-F4E7-B59C-EBEA-004DD4B52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8D9BE-C861-1540-57F3-96C0185C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AD30-F267-5E6F-7B4E-42FB6603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724D9-D079-56DA-A2D7-7C653457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1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F0F0-9A7E-CF7E-B07A-BF75E93F8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6416D-3178-872C-FB96-3176ACA0C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4FDBF-33AF-8941-4E56-47DCFE2BE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C494A-16B3-C77E-C730-439DF973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30CDF-EF33-CB57-7A61-419E4068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2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45844-15D2-BB0D-F5DF-C1FCDA3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8EFC5-05C7-8E4B-B238-6DAE0BC5E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60353-1EF7-BAD0-44F0-D38838116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45649-055E-CD01-4628-41BA0F8A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61B6C-5EAF-A91E-95F8-C33A26CC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8BCF2-114C-666C-BA78-6794F87D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5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C7C8-3986-8160-5D5D-F48AB8646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18A66-8DE2-7A56-6FCD-93CB1481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A118C-D80B-0DC8-DBF5-822D0AA4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3D1EA1-6140-61C8-0384-8AEC27A51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22D77-467D-B98A-9188-5D5BB1C0D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24CD83-3C4B-D792-A4BF-FE0DF021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7FBCB-CD4A-A532-153F-8ABE9261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8285E-649B-A90F-99C3-9181A951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1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094D-91DD-FB80-FC56-C253605D9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2BE7D-6653-2D19-B3AA-D69EA592B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76D2B-E74A-94A8-31EE-76E7E37CE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B93C3-79A6-6873-D63C-BB5AE28B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5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CC7EC-5424-28B2-FE3E-DBC3F2ED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172D2-A6F1-6667-E0E7-5E5C7D49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ADCAA-9C59-EED7-4E9A-0B73FED3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6BAB-FA17-84CD-739D-0C15A50A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0482B-7B5A-57D4-440A-81E0973A1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C455F-535B-9A34-3BE5-C7A289C7A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73654-15F6-8550-73BD-E2B44CD1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6AB4-003E-97F3-F6B0-3FA71DCD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8431B-AFC8-FDCE-9DAF-C012CA1C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3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3F0C-95C2-72CB-F6DF-C727D7BE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B4DE6-9BAA-4C62-9889-0C8D5AFC6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812CF-F088-AB79-C2C8-C6FA2C279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35B61-BDBE-CC24-EA53-021BDC28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716A3-8F73-B86F-5D41-9A0D4D3C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FF875-7E3F-602C-ACC3-7F81FD73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BEE9B-8486-07EC-1940-A5E28D79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6BB10-F105-7EEE-FE42-EACA8F0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DF726-3FA7-59B3-CCB9-9C0C353C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17D02-7AD6-401A-9FD6-A92F639E41D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A0468-318F-4B03-7645-0415110E1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B5E31-D22B-A85D-C61B-59206493C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26650-8432-4035-B8FF-61024852B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2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46 Naples Rd, Brookline, MA 02446 | realtor.com®">
            <a:extLst>
              <a:ext uri="{FF2B5EF4-FFF2-40B4-BE49-F238E27FC236}">
                <a16:creationId xmlns:a16="http://schemas.microsoft.com/office/drawing/2014/main" id="{5E61A541-C1EF-3E6C-BEB5-8D4B22CC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2" y="1139173"/>
            <a:ext cx="9106945" cy="45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40A8B7-A839-4589-3BD0-208BB6A5A4DC}"/>
              </a:ext>
            </a:extLst>
          </p:cNvPr>
          <p:cNvSpPr txBox="1"/>
          <p:nvPr/>
        </p:nvSpPr>
        <p:spPr>
          <a:xfrm>
            <a:off x="337461" y="525956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2013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32A74B-002D-2071-ACE0-3ECF76503DBA}"/>
              </a:ext>
            </a:extLst>
          </p:cNvPr>
          <p:cNvSpPr txBox="1"/>
          <p:nvPr/>
        </p:nvSpPr>
        <p:spPr>
          <a:xfrm>
            <a:off x="920551" y="525956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E5593C-5CA9-7C22-F38E-48222B0BF6D3}"/>
              </a:ext>
            </a:extLst>
          </p:cNvPr>
          <p:cNvSpPr txBox="1"/>
          <p:nvPr/>
        </p:nvSpPr>
        <p:spPr>
          <a:xfrm>
            <a:off x="625532" y="525956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A78060-784B-0158-A30C-D277307B114D}"/>
              </a:ext>
            </a:extLst>
          </p:cNvPr>
          <p:cNvSpPr txBox="1"/>
          <p:nvPr/>
        </p:nvSpPr>
        <p:spPr>
          <a:xfrm>
            <a:off x="1190786" y="525956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2021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C434BA-EAA6-3B53-C8B1-4A5C7F180705}"/>
              </a:ext>
            </a:extLst>
          </p:cNvPr>
          <p:cNvSpPr/>
          <p:nvPr/>
        </p:nvSpPr>
        <p:spPr>
          <a:xfrm>
            <a:off x="9307926" y="1139172"/>
            <a:ext cx="117916" cy="45079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DA1945-A35C-E5FE-BA7B-5A6EF7936DEF}"/>
              </a:ext>
            </a:extLst>
          </p:cNvPr>
          <p:cNvSpPr/>
          <p:nvPr/>
        </p:nvSpPr>
        <p:spPr>
          <a:xfrm>
            <a:off x="9404664" y="1420140"/>
            <a:ext cx="2403013" cy="20158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AB7B89-9D8D-2699-DE92-60C451F3D83D}"/>
              </a:ext>
            </a:extLst>
          </p:cNvPr>
          <p:cNvSpPr/>
          <p:nvPr/>
        </p:nvSpPr>
        <p:spPr>
          <a:xfrm>
            <a:off x="9412067" y="3413502"/>
            <a:ext cx="2403012" cy="5698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F0EE3B-A316-B521-3B1C-7B794DAE5716}"/>
              </a:ext>
            </a:extLst>
          </p:cNvPr>
          <p:cNvSpPr/>
          <p:nvPr/>
        </p:nvSpPr>
        <p:spPr>
          <a:xfrm>
            <a:off x="10585709" y="1495675"/>
            <a:ext cx="1244928" cy="9349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24AD65-8B2E-ECA0-2F70-8690CCE896E5}"/>
              </a:ext>
            </a:extLst>
          </p:cNvPr>
          <p:cNvSpPr/>
          <p:nvPr/>
        </p:nvSpPr>
        <p:spPr>
          <a:xfrm>
            <a:off x="9404663" y="2439023"/>
            <a:ext cx="1181045" cy="8940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4DC2C-6D06-9443-CD60-2463C3C7B3FC}"/>
              </a:ext>
            </a:extLst>
          </p:cNvPr>
          <p:cNvSpPr/>
          <p:nvPr/>
        </p:nvSpPr>
        <p:spPr>
          <a:xfrm>
            <a:off x="10585709" y="2439024"/>
            <a:ext cx="1244929" cy="9009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4B57DDB-EEFF-303A-492D-968C3F74A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692" y="1516149"/>
            <a:ext cx="1071875" cy="886334"/>
          </a:xfrm>
          <a:prstGeom prst="rect">
            <a:avLst/>
          </a:prstGeom>
          <a:ln>
            <a:noFill/>
          </a:ln>
        </p:spPr>
      </p:pic>
      <p:pic>
        <p:nvPicPr>
          <p:cNvPr id="44" name="Picture 43" descr="Happy family standing in front of a house">
            <a:extLst>
              <a:ext uri="{FF2B5EF4-FFF2-40B4-BE49-F238E27FC236}">
                <a16:creationId xmlns:a16="http://schemas.microsoft.com/office/drawing/2014/main" id="{1AEE4365-F738-C574-8677-EA9FF57FE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269" y="1516149"/>
            <a:ext cx="1173082" cy="894012"/>
          </a:xfrm>
          <a:prstGeom prst="rect">
            <a:avLst/>
          </a:prstGeom>
        </p:spPr>
      </p:pic>
      <p:pic>
        <p:nvPicPr>
          <p:cNvPr id="49" name="Picture 48" descr="Classroom for children">
            <a:extLst>
              <a:ext uri="{FF2B5EF4-FFF2-40B4-BE49-F238E27FC236}">
                <a16:creationId xmlns:a16="http://schemas.microsoft.com/office/drawing/2014/main" id="{E41EF965-4710-6CEF-7FD3-106B59135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362" y="2476821"/>
            <a:ext cx="1071875" cy="788147"/>
          </a:xfrm>
          <a:prstGeom prst="rect">
            <a:avLst/>
          </a:prstGeom>
        </p:spPr>
      </p:pic>
      <p:pic>
        <p:nvPicPr>
          <p:cNvPr id="51" name="Picture 50" descr="Woman riding bicycle in park near lake">
            <a:extLst>
              <a:ext uri="{FF2B5EF4-FFF2-40B4-BE49-F238E27FC236}">
                <a16:creationId xmlns:a16="http://schemas.microsoft.com/office/drawing/2014/main" id="{20F4BD00-79F9-A2DA-F723-21D2169A3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270" y="2458326"/>
            <a:ext cx="1181972" cy="808952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E6942893-D1E2-A14F-B2BB-7EDE7C042ABD}"/>
              </a:ext>
            </a:extLst>
          </p:cNvPr>
          <p:cNvSpPr/>
          <p:nvPr/>
        </p:nvSpPr>
        <p:spPr>
          <a:xfrm>
            <a:off x="10202877" y="2083234"/>
            <a:ext cx="723311" cy="723311"/>
          </a:xfrm>
          <a:prstGeom prst="ellipse">
            <a:avLst/>
          </a:prstGeom>
          <a:solidFill>
            <a:srgbClr val="FF0000">
              <a:alpha val="6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8" name="Graphic 57" descr="Magnifying glass outline">
            <a:extLst>
              <a:ext uri="{FF2B5EF4-FFF2-40B4-BE49-F238E27FC236}">
                <a16:creationId xmlns:a16="http://schemas.microsoft.com/office/drawing/2014/main" id="{BA2711DE-AA89-5444-8BF3-6A17D5EE2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65208" y="2244848"/>
            <a:ext cx="473765" cy="47376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8895A945-5443-28A8-505F-1BBF7796892A}"/>
              </a:ext>
            </a:extLst>
          </p:cNvPr>
          <p:cNvSpPr/>
          <p:nvPr/>
        </p:nvSpPr>
        <p:spPr>
          <a:xfrm>
            <a:off x="226243" y="682685"/>
            <a:ext cx="1380041" cy="42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7B76B5-1BE0-6E3C-A451-6AA05BE5340E}"/>
              </a:ext>
            </a:extLst>
          </p:cNvPr>
          <p:cNvSpPr txBox="1"/>
          <p:nvPr/>
        </p:nvSpPr>
        <p:spPr>
          <a:xfrm>
            <a:off x="9446875" y="3432779"/>
            <a:ext cx="231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Schedule a </a:t>
            </a:r>
            <a:r>
              <a:rPr lang="en-US" sz="1400" dirty="0">
                <a:solidFill>
                  <a:schemeClr val="bg1"/>
                </a:solidFill>
              </a:rPr>
              <a:t>FREE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consultation</a:t>
            </a:r>
          </a:p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TODAY!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15D7572-74BD-8328-70FB-75875D773EF1}"/>
              </a:ext>
            </a:extLst>
          </p:cNvPr>
          <p:cNvSpPr/>
          <p:nvPr/>
        </p:nvSpPr>
        <p:spPr>
          <a:xfrm>
            <a:off x="9404663" y="4048528"/>
            <a:ext cx="2388269" cy="1600200"/>
          </a:xfrm>
          <a:prstGeom prst="rect">
            <a:avLst/>
          </a:prstGeom>
          <a:solidFill>
            <a:schemeClr val="tx1"/>
          </a:solidFill>
          <a:ln cmpd="sng">
            <a:solidFill>
              <a:srgbClr val="FF0000">
                <a:alpha val="9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CE49FC5-1EA1-10EC-0C11-0823CA937237}"/>
              </a:ext>
            </a:extLst>
          </p:cNvPr>
          <p:cNvCxnSpPr>
            <a:cxnSpLocks/>
            <a:stCxn id="63" idx="0"/>
            <a:endCxn id="63" idx="2"/>
          </p:cNvCxnSpPr>
          <p:nvPr/>
        </p:nvCxnSpPr>
        <p:spPr>
          <a:xfrm>
            <a:off x="10598798" y="4048528"/>
            <a:ext cx="0" cy="1600200"/>
          </a:xfrm>
          <a:prstGeom prst="line">
            <a:avLst/>
          </a:prstGeom>
          <a:ln w="19050">
            <a:solidFill>
              <a:srgbClr val="FF0000">
                <a:alpha val="4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0C64294-8D28-557C-00ED-A0D4165A2708}"/>
              </a:ext>
            </a:extLst>
          </p:cNvPr>
          <p:cNvCxnSpPr>
            <a:cxnSpLocks/>
            <a:stCxn id="63" idx="1"/>
            <a:endCxn id="63" idx="3"/>
          </p:cNvCxnSpPr>
          <p:nvPr/>
        </p:nvCxnSpPr>
        <p:spPr>
          <a:xfrm>
            <a:off x="9404663" y="4848628"/>
            <a:ext cx="23882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9F7E6D7-E66C-D4A3-8F74-48AEE8291E21}"/>
              </a:ext>
            </a:extLst>
          </p:cNvPr>
          <p:cNvSpPr txBox="1"/>
          <p:nvPr/>
        </p:nvSpPr>
        <p:spPr>
          <a:xfrm>
            <a:off x="9580651" y="4167191"/>
            <a:ext cx="73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SALES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9AFC205-38B2-9039-AF68-DCA30A01B8A9}"/>
              </a:ext>
            </a:extLst>
          </p:cNvPr>
          <p:cNvSpPr txBox="1"/>
          <p:nvPr/>
        </p:nvSpPr>
        <p:spPr>
          <a:xfrm>
            <a:off x="10714514" y="5101184"/>
            <a:ext cx="100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RENTALS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E94514F-7733-BCA6-1CFF-E69832C0516E}"/>
              </a:ext>
            </a:extLst>
          </p:cNvPr>
          <p:cNvSpPr txBox="1"/>
          <p:nvPr/>
        </p:nvSpPr>
        <p:spPr>
          <a:xfrm>
            <a:off x="10697539" y="4178648"/>
            <a:ext cx="100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Off-market</a:t>
            </a:r>
          </a:p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properties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7E0E894-0E2E-2D8F-430A-EB70061E1212}"/>
              </a:ext>
            </a:extLst>
          </p:cNvPr>
          <p:cNvSpPr txBox="1"/>
          <p:nvPr/>
        </p:nvSpPr>
        <p:spPr>
          <a:xfrm>
            <a:off x="9614150" y="5091831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Leasing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2867C4-B66E-3883-E50E-670397DD6DEA}"/>
              </a:ext>
            </a:extLst>
          </p:cNvPr>
          <p:cNvSpPr/>
          <p:nvPr/>
        </p:nvSpPr>
        <p:spPr>
          <a:xfrm>
            <a:off x="9404661" y="1138954"/>
            <a:ext cx="2410417" cy="29863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93D3AC-1B2C-57E8-C494-AAB90C608A67}"/>
              </a:ext>
            </a:extLst>
          </p:cNvPr>
          <p:cNvSpPr txBox="1"/>
          <p:nvPr/>
        </p:nvSpPr>
        <p:spPr>
          <a:xfrm>
            <a:off x="9856330" y="1121431"/>
            <a:ext cx="1635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Featured Properties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2C71F3-9EDD-051F-3A05-2424FE2F7142}"/>
              </a:ext>
            </a:extLst>
          </p:cNvPr>
          <p:cNvSpPr/>
          <p:nvPr/>
        </p:nvSpPr>
        <p:spPr>
          <a:xfrm>
            <a:off x="1190787" y="2476821"/>
            <a:ext cx="7460522" cy="147917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Modern No. 20" panose="02070704070505020303" pitchFamily="18" charset="0"/>
              </a:rPr>
              <a:t>RED TREE REAL ESTATE</a:t>
            </a:r>
          </a:p>
          <a:p>
            <a:pPr algn="ctr"/>
            <a:r>
              <a:rPr lang="en-US" sz="1800"/>
              <a:t>Serving Greater Boston Since 2013</a:t>
            </a: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6F4119-6EB9-250A-F548-D5DC15477A62}"/>
              </a:ext>
            </a:extLst>
          </p:cNvPr>
          <p:cNvSpPr/>
          <p:nvPr/>
        </p:nvSpPr>
        <p:spPr>
          <a:xfrm>
            <a:off x="207779" y="4837197"/>
            <a:ext cx="9100146" cy="803778"/>
          </a:xfrm>
          <a:prstGeom prst="rect">
            <a:avLst/>
          </a:prstGeom>
          <a:solidFill>
            <a:srgbClr val="C0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CBAAA8-3E12-9669-9433-061AAAE0A876}"/>
              </a:ext>
            </a:extLst>
          </p:cNvPr>
          <p:cNvSpPr txBox="1"/>
          <p:nvPr/>
        </p:nvSpPr>
        <p:spPr>
          <a:xfrm>
            <a:off x="3157304" y="4991334"/>
            <a:ext cx="3062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Can’t find what you’re looking for?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E9F95B-7843-5CC9-FAAF-8F60D8A4698B}"/>
              </a:ext>
            </a:extLst>
          </p:cNvPr>
          <p:cNvSpPr txBox="1"/>
          <p:nvPr/>
        </p:nvSpPr>
        <p:spPr>
          <a:xfrm>
            <a:off x="6453160" y="4899382"/>
            <a:ext cx="214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617-544-2107</a:t>
            </a:r>
          </a:p>
          <a:p>
            <a:r>
              <a:rPr lang="en-US" sz="1200" dirty="0">
                <a:solidFill>
                  <a:schemeClr val="bg1"/>
                </a:solidFill>
              </a:rPr>
              <a:t>realestate@redtreeboston.com</a:t>
            </a:r>
          </a:p>
        </p:txBody>
      </p:sp>
      <p:pic>
        <p:nvPicPr>
          <p:cNvPr id="18" name="Graphic 17" descr="Ribbon with solid fill">
            <a:extLst>
              <a:ext uri="{FF2B5EF4-FFF2-40B4-BE49-F238E27FC236}">
                <a16:creationId xmlns:a16="http://schemas.microsoft.com/office/drawing/2014/main" id="{D0C6282C-187C-FEA0-11AB-E5C398176C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1703" y="4960786"/>
            <a:ext cx="284934" cy="284934"/>
          </a:xfrm>
          <a:prstGeom prst="rect">
            <a:avLst/>
          </a:prstGeom>
        </p:spPr>
      </p:pic>
      <p:pic>
        <p:nvPicPr>
          <p:cNvPr id="12" name="Graphic 11" descr="Trophy with solid fill">
            <a:extLst>
              <a:ext uri="{FF2B5EF4-FFF2-40B4-BE49-F238E27FC236}">
                <a16:creationId xmlns:a16="http://schemas.microsoft.com/office/drawing/2014/main" id="{042854CE-409E-A28F-40E9-5918B9F87A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338" y="4958717"/>
            <a:ext cx="284934" cy="284934"/>
          </a:xfrm>
          <a:prstGeom prst="rect">
            <a:avLst/>
          </a:prstGeom>
        </p:spPr>
      </p:pic>
      <p:pic>
        <p:nvPicPr>
          <p:cNvPr id="19" name="Graphic 18" descr="Trophy with solid fill">
            <a:extLst>
              <a:ext uri="{FF2B5EF4-FFF2-40B4-BE49-F238E27FC236}">
                <a16:creationId xmlns:a16="http://schemas.microsoft.com/office/drawing/2014/main" id="{3B2B690A-CB0D-3214-31EA-67364001AD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5272" y="4952940"/>
            <a:ext cx="284934" cy="284934"/>
          </a:xfrm>
          <a:prstGeom prst="rect">
            <a:avLst/>
          </a:prstGeom>
        </p:spPr>
      </p:pic>
      <p:pic>
        <p:nvPicPr>
          <p:cNvPr id="20" name="Graphic 19" descr="Trophy with solid fill">
            <a:extLst>
              <a:ext uri="{FF2B5EF4-FFF2-40B4-BE49-F238E27FC236}">
                <a16:creationId xmlns:a16="http://schemas.microsoft.com/office/drawing/2014/main" id="{B88E37DD-5B5A-69B7-4958-FC8D64F94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1108" y="4956688"/>
            <a:ext cx="284934" cy="2849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86D99E-2DFB-5C9B-B776-894367EDB77A}"/>
              </a:ext>
            </a:extLst>
          </p:cNvPr>
          <p:cNvSpPr/>
          <p:nvPr/>
        </p:nvSpPr>
        <p:spPr>
          <a:xfrm>
            <a:off x="9404661" y="3359220"/>
            <a:ext cx="2410417" cy="62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5DA140C-A3B2-41C7-8695-7AFC7CEDBED1}"/>
              </a:ext>
            </a:extLst>
          </p:cNvPr>
          <p:cNvSpPr/>
          <p:nvPr/>
        </p:nvSpPr>
        <p:spPr>
          <a:xfrm>
            <a:off x="9389105" y="3945575"/>
            <a:ext cx="2425973" cy="11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F78B4-DE95-F73F-25AA-4CDFD066719A}"/>
              </a:ext>
            </a:extLst>
          </p:cNvPr>
          <p:cNvSpPr/>
          <p:nvPr/>
        </p:nvSpPr>
        <p:spPr>
          <a:xfrm>
            <a:off x="11800335" y="1138954"/>
            <a:ext cx="152853" cy="4580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A9773C8-F67A-4D8E-E7A4-C34A278E52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10"/>
          <a:stretch/>
        </p:blipFill>
        <p:spPr>
          <a:xfrm>
            <a:off x="5168627" y="303925"/>
            <a:ext cx="927373" cy="726041"/>
          </a:xfrm>
          <a:prstGeom prst="rect">
            <a:avLst/>
          </a:prstGeom>
        </p:spPr>
      </p:pic>
      <p:pic>
        <p:nvPicPr>
          <p:cNvPr id="13" name="Graphic 12" descr="Hamburger Menu Icon with solid fill">
            <a:extLst>
              <a:ext uri="{FF2B5EF4-FFF2-40B4-BE49-F238E27FC236}">
                <a16:creationId xmlns:a16="http://schemas.microsoft.com/office/drawing/2014/main" id="{3DAA6762-F576-397B-425C-B6075F13FB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91778" y="695418"/>
            <a:ext cx="319209" cy="319209"/>
          </a:xfrm>
          <a:prstGeom prst="rect">
            <a:avLst/>
          </a:prstGeom>
        </p:spPr>
      </p:pic>
      <p:pic>
        <p:nvPicPr>
          <p:cNvPr id="15" name="Graphic 14" descr="Bullseye outline">
            <a:extLst>
              <a:ext uri="{FF2B5EF4-FFF2-40B4-BE49-F238E27FC236}">
                <a16:creationId xmlns:a16="http://schemas.microsoft.com/office/drawing/2014/main" id="{1F834749-D462-88D7-8B64-88E53794B5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70891" y="2233085"/>
            <a:ext cx="380337" cy="380337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8D887FE-4E4E-FB79-C3E5-358ACAD55D98}"/>
              </a:ext>
            </a:extLst>
          </p:cNvPr>
          <p:cNvSpPr/>
          <p:nvPr/>
        </p:nvSpPr>
        <p:spPr>
          <a:xfrm>
            <a:off x="332432" y="666946"/>
            <a:ext cx="1223610" cy="255021"/>
          </a:xfrm>
          <a:prstGeom prst="roundRect">
            <a:avLst>
              <a:gd name="adj" fmla="val 3249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cs typeface="Calibri" panose="020F0502020204030204" pitchFamily="34" charset="0"/>
              </a:rPr>
              <a:t>SEARCH TO RENT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C89D07B-892F-F39D-58DC-639E9CC06584}"/>
              </a:ext>
            </a:extLst>
          </p:cNvPr>
          <p:cNvSpPr/>
          <p:nvPr/>
        </p:nvSpPr>
        <p:spPr>
          <a:xfrm>
            <a:off x="1825251" y="668529"/>
            <a:ext cx="1223610" cy="255021"/>
          </a:xfrm>
          <a:prstGeom prst="roundRect">
            <a:avLst>
              <a:gd name="adj" fmla="val 32496"/>
            </a:avLst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cs typeface="Calibri" panose="020F0502020204030204" pitchFamily="34" charset="0"/>
              </a:rPr>
              <a:t>SEARCH TO BUY</a:t>
            </a:r>
          </a:p>
        </p:txBody>
      </p:sp>
    </p:spTree>
    <p:extLst>
      <p:ext uri="{BB962C8B-B14F-4D97-AF65-F5344CB8AC3E}">
        <p14:creationId xmlns:p14="http://schemas.microsoft.com/office/powerpoint/2010/main" val="1946183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45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Modern No. 20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 Starikov</dc:creator>
  <cp:lastModifiedBy>Konstantin Starikov</cp:lastModifiedBy>
  <cp:revision>2</cp:revision>
  <dcterms:created xsi:type="dcterms:W3CDTF">2022-05-17T18:54:27Z</dcterms:created>
  <dcterms:modified xsi:type="dcterms:W3CDTF">2022-06-03T01:18:32Z</dcterms:modified>
</cp:coreProperties>
</file>